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  <p:embeddedFont>
      <p:font typeface="Roboto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62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85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AgriBrain 2.0: AI-Driven Precision Farming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6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agriculture with data-driven insights.
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7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Engr. Jalal Saleem (Leader)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93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Muhammad Abdullah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Engr. Uzair Yusuf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23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Hafiz Syed Habib Ahmad Gillani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65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Tayyab Mahboob Ahmad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08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Azeem Siddique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Conclusion: The Future of Agriculture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AgriBrain 2.0 empowers farmers with AI-powered insights for increased efficiency, sustainability, and profitability. The future of agriculture is data-driven, and we are leading the way.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891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Challenge: Maximizing Crop Yields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Inconsistent Yields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Fluctuating crop production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Inefficient Resource Use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Overuse and misuse of fertilizers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3194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Limited Decision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real-time insights for farmers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6777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AgriBrain 2.0: The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339459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recommendations for optimal farm management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39459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Decision Support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43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farmers with timely insights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262" y="545568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and computer vision for continuous monitoring and automation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Insights: Data Acquisition &amp;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Historical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past farm data for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External Datasets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 data from public APIs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models for yield forecasting and crop health monitoring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12314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Data-Driven Recommendations: RAG-Based LLM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Knowledge Retrieval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relevant information from ChromaDB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448776"/>
            <a:ext cx="3812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advice on crop health, resource optimization, and pest control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Dashboard &amp; Reporting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React-based user interface for seamless navigation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84620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visualization tools powered by D3.js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0524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Exportable reports in Excel and PDF formats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9869686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AgriBrain 2.0 Workflow: A Seamless Process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6980"/>
            <a:ext cx="22860" cy="6129218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423660" y="1990368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092791" y="1779389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0904" y="1853446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6422" y="17546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1991" y="2182177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historical and external datasets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749" y="2978825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791" y="2767846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0904" y="2841903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598" y="2743081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Processing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2598" y="3170634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 predictions for yield forecasting and crop health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3660" y="3868460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2791" y="3657481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0904" y="3731538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56422" y="3632716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Embedding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1991" y="4060269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and retrieve data using ChromaDB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749" y="4758214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2791" y="4547235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0904" y="4621292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598" y="452247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Query Handling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2598" y="4950023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 interface for user queries and interaction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3660" y="5647968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2791" y="5436989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0904" y="5511046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756422" y="54122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Recommendations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991" y="5839778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actionable insights and advice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749" y="6537722"/>
            <a:ext cx="691991" cy="22860"/>
          </a:xfrm>
          <a:prstGeom prst="roundRect">
            <a:avLst>
              <a:gd name="adj" fmla="val 363264"/>
            </a:avLst>
          </a:prstGeom>
          <a:solidFill>
            <a:srgbClr val="313E80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2791" y="6326743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30904" y="6400800"/>
            <a:ext cx="1685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598" y="6301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Report Generation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402598" y="6729532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Produce comprehensive reports in various formats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657106"/>
            <a:ext cx="12105799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Work Breakdown Structure: Comprehensive Planning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8185" y="1708785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79790" y="1708785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Planning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179790" y="2152531"/>
            <a:ext cx="1273242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scope, goals, and timeline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25962" y="2686050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87567" y="2686050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Integration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487567" y="3129796"/>
            <a:ext cx="124246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and prepare data from various sources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33857" y="3663315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95462" y="3663315"/>
            <a:ext cx="271748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 Model Development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795462" y="4107061"/>
            <a:ext cx="1211675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and train machine learning models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41634" y="4640580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103239" y="4640580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Embedding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2103239" y="5084326"/>
            <a:ext cx="1180897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and retrieve data using ChromaDB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33857" y="5617845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95462" y="5617845"/>
            <a:ext cx="259758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795462" y="6061591"/>
            <a:ext cx="1211675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user interface and dashboard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25962" y="6595110"/>
            <a:ext cx="153829" cy="772120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487567" y="6595110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&amp; Deployment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487567" y="7038856"/>
            <a:ext cx="124246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quality and reliability of the system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05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Extensions: Enhancing AgriBrain 2.0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7829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1955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data collection from farm sensors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39176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065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5564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pest detection, soil condition monitoring, and crop health assessment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383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Medium</vt:lpstr>
      <vt:lpstr>Calibri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5</cp:revision>
  <dcterms:created xsi:type="dcterms:W3CDTF">2025-02-23T13:34:59Z</dcterms:created>
  <dcterms:modified xsi:type="dcterms:W3CDTF">2025-02-23T14:50:07Z</dcterms:modified>
</cp:coreProperties>
</file>